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0"/>
  </p:notesMasterIdLst>
  <p:handoutMasterIdLst>
    <p:handoutMasterId r:id="rId11"/>
  </p:handoutMasterIdLst>
  <p:sldIdLst>
    <p:sldId id="257" r:id="rId6"/>
    <p:sldId id="297" r:id="rId7"/>
    <p:sldId id="303" r:id="rId8"/>
    <p:sldId id="275" r:id="rId9"/>
  </p:sldIdLst>
  <p:sldSz cx="12192000" cy="6858000"/>
  <p:notesSz cx="9982200" cy="67945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30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9" autoAdjust="0"/>
    <p:restoredTop sz="88744" autoAdjust="0"/>
  </p:normalViewPr>
  <p:slideViewPr>
    <p:cSldViewPr snapToGrid="0">
      <p:cViewPr varScale="1">
        <p:scale>
          <a:sx n="137" d="100"/>
          <a:sy n="137" d="100"/>
        </p:scale>
        <p:origin x="864" y="120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GAL – Enviar o documento inteiro ou selecionar só os que não possuem mapeamento?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Banco - teste da aplicação e começar a pensar em como popular o banco e disponibilizar externamente.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Documentos a ser construído para continuidade do projeto.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OBM estará na continuidade;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Sobre o sumário de Alta Obstétrico não sei se Vivian deseja trazer algum ponto já que isso foi levantado na última reunião.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56" y="6284133"/>
            <a:ext cx="1856543" cy="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10 de novembro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Banco IPS;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Mapeamentos-Laboratório;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Connectathon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Continuidade do projeto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 e CGIIS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Roboto"/>
              </a:rPr>
              <a:t>aprovada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B6F96EC-05F3-1224-EE01-E78D0D89D740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Outros pontos?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Apresentação do sumário do paciente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customXml/itemProps3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9614</TotalTime>
  <Words>144</Words>
  <Application>Microsoft Office PowerPoint</Application>
  <PresentationFormat>Widescreen</PresentationFormat>
  <Paragraphs>29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Roboto</vt:lpstr>
      <vt:lpstr>Segoe UI</vt:lpstr>
      <vt:lpstr>Montserrat</vt:lpstr>
      <vt:lpstr>Montserrat Black</vt:lpstr>
      <vt:lpstr>Arial</vt:lpstr>
      <vt:lpstr>Calibri</vt:lpstr>
      <vt:lpstr>Montserrat ExtraBold</vt:lpstr>
      <vt:lpstr>Courier New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113</cp:revision>
  <cp:lastPrinted>2021-05-27T13:54:16Z</cp:lastPrinted>
  <dcterms:created xsi:type="dcterms:W3CDTF">2021-05-25T14:48:35Z</dcterms:created>
  <dcterms:modified xsi:type="dcterms:W3CDTF">2023-11-10T12:32:48Z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